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4d13c0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4d13c0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94d13c05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94d13c05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4d13c05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4d13c05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94d13c05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94d13c05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1a8f69a0_3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1a8f69a0_3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81a8f69a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81a8f69a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94d13c05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94d13c05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1a8f69a0_1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1a8f69a0_1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81a8f69a0_3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81a8f69a0_3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1a8f69a0_3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1a8f69a0_3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a8f69a0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a8f69a0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1a8f69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1a8f69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1a8f69a0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1a8f69a0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1a8f69a0_3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1a8f69a0_3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1a8f69a0_3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1a8f69a0_3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1a8f69a0_3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81a8f69a0_3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RTX-Explore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DXR Path Tracer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Dugan · Henry Zhu · Ziad Ben Hadj-Alouane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" y="0"/>
            <a:ext cx="91384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4"/>
            <a:ext cx="9143999" cy="514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77"/>
            <a:ext cx="9143999" cy="513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77"/>
            <a:ext cx="9144000" cy="510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 - Part 3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Scene Loading (multiple objects, multiple materials, multiple textures)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554"/>
            <a:ext cx="9143999" cy="462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Upcoming Goals</a:t>
            </a:r>
            <a:endParaRPr sz="6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198682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III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Fresnel &amp; Schlick (done)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Dispersion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Subsurface scattering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Finish scene loading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application of raytracing (?)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Current Progress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II - Part 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Path Tracing Pipeline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75" y="152400"/>
            <a:ext cx="74156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75" y="152400"/>
            <a:ext cx="76642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25" y="152400"/>
            <a:ext cx="64043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MILESTONE II - Part 2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Diffuse, Reflective, Refractive, Fresnel, Schlick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25" y="152400"/>
            <a:ext cx="60483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779"/>
            <a:ext cx="9144001" cy="434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